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2" r:id="rId9"/>
    <p:sldId id="260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E09B2058-3423-477E-A1B1-A4D07EC464F2}"/>
    <pc:docChg chg="undo custSel addSld modSld">
      <pc:chgData name="Charis Taylor" userId="f6f20823-7d5f-4176-a928-74bb03618d1d" providerId="ADAL" clId="{E09B2058-3423-477E-A1B1-A4D07EC464F2}" dt="2021-12-08T17:05:52.793" v="2094" actId="207"/>
      <pc:docMkLst>
        <pc:docMk/>
      </pc:docMkLst>
      <pc:sldChg chg="modSp">
        <pc:chgData name="Charis Taylor" userId="f6f20823-7d5f-4176-a928-74bb03618d1d" providerId="ADAL" clId="{E09B2058-3423-477E-A1B1-A4D07EC464F2}" dt="2021-12-08T14:10:52.318" v="1" actId="20577"/>
        <pc:sldMkLst>
          <pc:docMk/>
          <pc:sldMk cId="3994442450" sldId="256"/>
        </pc:sldMkLst>
        <pc:spChg chg="mod">
          <ac:chgData name="Charis Taylor" userId="f6f20823-7d5f-4176-a928-74bb03618d1d" providerId="ADAL" clId="{E09B2058-3423-477E-A1B1-A4D07EC464F2}" dt="2021-12-08T14:10:52.318" v="1" actId="20577"/>
          <ac:spMkLst>
            <pc:docMk/>
            <pc:sldMk cId="3994442450" sldId="256"/>
            <ac:spMk id="7" creationId="{B6AF2472-C21C-48D0-B8CE-9FB1DF07D3BA}"/>
          </ac:spMkLst>
        </pc:spChg>
      </pc:sldChg>
      <pc:sldChg chg="add">
        <pc:chgData name="Charis Taylor" userId="f6f20823-7d5f-4176-a928-74bb03618d1d" providerId="ADAL" clId="{E09B2058-3423-477E-A1B1-A4D07EC464F2}" dt="2021-12-08T16:40:01.603" v="2"/>
        <pc:sldMkLst>
          <pc:docMk/>
          <pc:sldMk cId="1869268652" sldId="258"/>
        </pc:sldMkLst>
      </pc:sldChg>
      <pc:sldChg chg="addSp delSp modSp add">
        <pc:chgData name="Charis Taylor" userId="f6f20823-7d5f-4176-a928-74bb03618d1d" providerId="ADAL" clId="{E09B2058-3423-477E-A1B1-A4D07EC464F2}" dt="2021-12-08T16:46:46.625" v="659"/>
        <pc:sldMkLst>
          <pc:docMk/>
          <pc:sldMk cId="2010271815" sldId="259"/>
        </pc:sldMkLst>
        <pc:spChg chg="mod">
          <ac:chgData name="Charis Taylor" userId="f6f20823-7d5f-4176-a928-74bb03618d1d" providerId="ADAL" clId="{E09B2058-3423-477E-A1B1-A4D07EC464F2}" dt="2021-12-08T16:46:43.377" v="657" actId="14100"/>
          <ac:spMkLst>
            <pc:docMk/>
            <pc:sldMk cId="2010271815" sldId="259"/>
            <ac:spMk id="2" creationId="{292A0528-97C6-44F0-9EF2-10EDEA400992}"/>
          </ac:spMkLst>
        </pc:spChg>
        <pc:spChg chg="del">
          <ac:chgData name="Charis Taylor" userId="f6f20823-7d5f-4176-a928-74bb03618d1d" providerId="ADAL" clId="{E09B2058-3423-477E-A1B1-A4D07EC464F2}" dt="2021-12-08T16:46:45.598" v="658" actId="478"/>
          <ac:spMkLst>
            <pc:docMk/>
            <pc:sldMk cId="2010271815" sldId="259"/>
            <ac:spMk id="3" creationId="{394B4666-D814-4536-98F4-6428D0EA1F85}"/>
          </ac:spMkLst>
        </pc:spChg>
        <pc:grpChg chg="add">
          <ac:chgData name="Charis Taylor" userId="f6f20823-7d5f-4176-a928-74bb03618d1d" providerId="ADAL" clId="{E09B2058-3423-477E-A1B1-A4D07EC464F2}" dt="2021-12-08T16:46:46.625" v="659"/>
          <ac:grpSpMkLst>
            <pc:docMk/>
            <pc:sldMk cId="2010271815" sldId="259"/>
            <ac:grpSpMk id="4" creationId="{C70EFB4A-9ED3-481E-B621-6B1F47D4A5E6}"/>
          </ac:grpSpMkLst>
        </pc:grpChg>
      </pc:sldChg>
      <pc:sldChg chg="addSp modSp add">
        <pc:chgData name="Charis Taylor" userId="f6f20823-7d5f-4176-a928-74bb03618d1d" providerId="ADAL" clId="{E09B2058-3423-477E-A1B1-A4D07EC464F2}" dt="2021-12-08T17:05:52.793" v="2094" actId="207"/>
        <pc:sldMkLst>
          <pc:docMk/>
          <pc:sldMk cId="4018422364" sldId="260"/>
        </pc:sldMkLst>
        <pc:spChg chg="mod">
          <ac:chgData name="Charis Taylor" userId="f6f20823-7d5f-4176-a928-74bb03618d1d" providerId="ADAL" clId="{E09B2058-3423-477E-A1B1-A4D07EC464F2}" dt="2021-12-08T17:05:45.589" v="2092" actId="207"/>
          <ac:spMkLst>
            <pc:docMk/>
            <pc:sldMk cId="4018422364" sldId="260"/>
            <ac:spMk id="2" creationId="{F73E65DD-FC60-4252-9975-8D070BB97DF6}"/>
          </ac:spMkLst>
        </pc:spChg>
        <pc:spChg chg="mod">
          <ac:chgData name="Charis Taylor" userId="f6f20823-7d5f-4176-a928-74bb03618d1d" providerId="ADAL" clId="{E09B2058-3423-477E-A1B1-A4D07EC464F2}" dt="2021-12-08T17:05:52.793" v="2094" actId="207"/>
          <ac:spMkLst>
            <pc:docMk/>
            <pc:sldMk cId="4018422364" sldId="260"/>
            <ac:spMk id="3" creationId="{26258C67-FD79-4733-B589-44FACC4D3CF6}"/>
          </ac:spMkLst>
        </pc:spChg>
        <pc:picChg chg="add ord">
          <ac:chgData name="Charis Taylor" userId="f6f20823-7d5f-4176-a928-74bb03618d1d" providerId="ADAL" clId="{E09B2058-3423-477E-A1B1-A4D07EC464F2}" dt="2021-12-08T17:05:29.797" v="2086" actId="167"/>
          <ac:picMkLst>
            <pc:docMk/>
            <pc:sldMk cId="4018422364" sldId="260"/>
            <ac:picMk id="2050" creationId="{F9F52059-C2BF-44CF-84D0-2F50E1CE7D2B}"/>
          </ac:picMkLst>
        </pc:picChg>
      </pc:sldChg>
      <pc:sldChg chg="addSp delSp modSp add">
        <pc:chgData name="Charis Taylor" userId="f6f20823-7d5f-4176-a928-74bb03618d1d" providerId="ADAL" clId="{E09B2058-3423-477E-A1B1-A4D07EC464F2}" dt="2021-12-08T16:53:12.157" v="1403" actId="207"/>
        <pc:sldMkLst>
          <pc:docMk/>
          <pc:sldMk cId="1247730134" sldId="261"/>
        </pc:sldMkLst>
        <pc:spChg chg="del">
          <ac:chgData name="Charis Taylor" userId="f6f20823-7d5f-4176-a928-74bb03618d1d" providerId="ADAL" clId="{E09B2058-3423-477E-A1B1-A4D07EC464F2}" dt="2021-12-08T16:50:16.008" v="1170" actId="478"/>
          <ac:spMkLst>
            <pc:docMk/>
            <pc:sldMk cId="1247730134" sldId="261"/>
            <ac:spMk id="2" creationId="{92734C0B-C252-409D-9BD1-AC610068560B}"/>
          </ac:spMkLst>
        </pc:spChg>
        <pc:spChg chg="mod">
          <ac:chgData name="Charis Taylor" userId="f6f20823-7d5f-4176-a928-74bb03618d1d" providerId="ADAL" clId="{E09B2058-3423-477E-A1B1-A4D07EC464F2}" dt="2021-12-08T16:53:12.157" v="1403" actId="207"/>
          <ac:spMkLst>
            <pc:docMk/>
            <pc:sldMk cId="1247730134" sldId="261"/>
            <ac:spMk id="3" creationId="{14E2A020-0EB6-4B00-AADB-9691A239AAC8}"/>
          </ac:spMkLst>
        </pc:spChg>
        <pc:spChg chg="add mod">
          <ac:chgData name="Charis Taylor" userId="f6f20823-7d5f-4176-a928-74bb03618d1d" providerId="ADAL" clId="{E09B2058-3423-477E-A1B1-A4D07EC464F2}" dt="2021-12-08T16:52:49.033" v="1400" actId="207"/>
          <ac:spMkLst>
            <pc:docMk/>
            <pc:sldMk cId="1247730134" sldId="261"/>
            <ac:spMk id="4" creationId="{D7DA6905-7C0A-481E-9C7E-AD79336C00B6}"/>
          </ac:spMkLst>
        </pc:spChg>
        <pc:picChg chg="add ord">
          <ac:chgData name="Charis Taylor" userId="f6f20823-7d5f-4176-a928-74bb03618d1d" providerId="ADAL" clId="{E09B2058-3423-477E-A1B1-A4D07EC464F2}" dt="2021-12-08T16:52:28.201" v="1394" actId="167"/>
          <ac:picMkLst>
            <pc:docMk/>
            <pc:sldMk cId="1247730134" sldId="261"/>
            <ac:picMk id="1026" creationId="{A3F2FC6C-C6F2-45C5-B795-77029F37C0AF}"/>
          </ac:picMkLst>
        </pc:picChg>
      </pc:sldChg>
      <pc:sldChg chg="addSp delSp modSp add">
        <pc:chgData name="Charis Taylor" userId="f6f20823-7d5f-4176-a928-74bb03618d1d" providerId="ADAL" clId="{E09B2058-3423-477E-A1B1-A4D07EC464F2}" dt="2021-12-08T17:04:37.706" v="2084" actId="207"/>
        <pc:sldMkLst>
          <pc:docMk/>
          <pc:sldMk cId="954491598" sldId="262"/>
        </pc:sldMkLst>
        <pc:spChg chg="mod">
          <ac:chgData name="Charis Taylor" userId="f6f20823-7d5f-4176-a928-74bb03618d1d" providerId="ADAL" clId="{E09B2058-3423-477E-A1B1-A4D07EC464F2}" dt="2021-12-08T16:53:32.688" v="1428" actId="20577"/>
          <ac:spMkLst>
            <pc:docMk/>
            <pc:sldMk cId="954491598" sldId="262"/>
            <ac:spMk id="2" creationId="{F1AB45DE-7F74-47B3-99B3-2D17BA3B412A}"/>
          </ac:spMkLst>
        </pc:spChg>
        <pc:spChg chg="del mod">
          <ac:chgData name="Charis Taylor" userId="f6f20823-7d5f-4176-a928-74bb03618d1d" providerId="ADAL" clId="{E09B2058-3423-477E-A1B1-A4D07EC464F2}" dt="2021-12-08T16:54:20.499" v="1461" actId="478"/>
          <ac:spMkLst>
            <pc:docMk/>
            <pc:sldMk cId="954491598" sldId="262"/>
            <ac:spMk id="3" creationId="{C4F3D494-C0CF-42CA-8983-1610DE43B5E8}"/>
          </ac:spMkLst>
        </pc:spChg>
        <pc:spChg chg="add mod">
          <ac:chgData name="Charis Taylor" userId="f6f20823-7d5f-4176-a928-74bb03618d1d" providerId="ADAL" clId="{E09B2058-3423-477E-A1B1-A4D07EC464F2}" dt="2021-12-08T16:58:21.600" v="1831" actId="14100"/>
          <ac:spMkLst>
            <pc:docMk/>
            <pc:sldMk cId="954491598" sldId="262"/>
            <ac:spMk id="4" creationId="{8AB63EE4-57A4-42B2-9B5C-E86E127CE1CE}"/>
          </ac:spMkLst>
        </pc:spChg>
        <pc:spChg chg="add mod">
          <ac:chgData name="Charis Taylor" userId="f6f20823-7d5f-4176-a928-74bb03618d1d" providerId="ADAL" clId="{E09B2058-3423-477E-A1B1-A4D07EC464F2}" dt="2021-12-08T16:58:25.600" v="1833" actId="14100"/>
          <ac:spMkLst>
            <pc:docMk/>
            <pc:sldMk cId="954491598" sldId="262"/>
            <ac:spMk id="5" creationId="{8A3FA98C-BB7A-4D9B-BEF4-503D38547363}"/>
          </ac:spMkLst>
        </pc:spChg>
        <pc:spChg chg="add mod">
          <ac:chgData name="Charis Taylor" userId="f6f20823-7d5f-4176-a928-74bb03618d1d" providerId="ADAL" clId="{E09B2058-3423-477E-A1B1-A4D07EC464F2}" dt="2021-12-08T16:58:34.730" v="1836" actId="14100"/>
          <ac:spMkLst>
            <pc:docMk/>
            <pc:sldMk cId="954491598" sldId="262"/>
            <ac:spMk id="6" creationId="{D522FFF4-798A-4F92-8FE6-59ED9F088DDE}"/>
          </ac:spMkLst>
        </pc:spChg>
        <pc:spChg chg="add mod">
          <ac:chgData name="Charis Taylor" userId="f6f20823-7d5f-4176-a928-74bb03618d1d" providerId="ADAL" clId="{E09B2058-3423-477E-A1B1-A4D07EC464F2}" dt="2021-12-08T17:04:21.572" v="2083" actId="1076"/>
          <ac:spMkLst>
            <pc:docMk/>
            <pc:sldMk cId="954491598" sldId="262"/>
            <ac:spMk id="7" creationId="{DB402157-3D2A-4AFE-B623-A5EEF70BF5D1}"/>
          </ac:spMkLst>
        </pc:spChg>
        <pc:spChg chg="add mod">
          <ac:chgData name="Charis Taylor" userId="f6f20823-7d5f-4176-a928-74bb03618d1d" providerId="ADAL" clId="{E09B2058-3423-477E-A1B1-A4D07EC464F2}" dt="2021-12-08T17:03:59.298" v="2079" actId="1076"/>
          <ac:spMkLst>
            <pc:docMk/>
            <pc:sldMk cId="954491598" sldId="262"/>
            <ac:spMk id="8" creationId="{9C81FFF3-80F3-4660-96EB-602E521D8C47}"/>
          </ac:spMkLst>
        </pc:spChg>
        <pc:spChg chg="add mod">
          <ac:chgData name="Charis Taylor" userId="f6f20823-7d5f-4176-a928-74bb03618d1d" providerId="ADAL" clId="{E09B2058-3423-477E-A1B1-A4D07EC464F2}" dt="2021-12-08T17:01:52.064" v="2050" actId="113"/>
          <ac:spMkLst>
            <pc:docMk/>
            <pc:sldMk cId="954491598" sldId="262"/>
            <ac:spMk id="9" creationId="{9803CFB4-E3D7-4F35-9DA0-A7930AF27CCA}"/>
          </ac:spMkLst>
        </pc:spChg>
        <pc:spChg chg="add mod">
          <ac:chgData name="Charis Taylor" userId="f6f20823-7d5f-4176-a928-74bb03618d1d" providerId="ADAL" clId="{E09B2058-3423-477E-A1B1-A4D07EC464F2}" dt="2021-12-08T17:02:07.049" v="2054" actId="1076"/>
          <ac:spMkLst>
            <pc:docMk/>
            <pc:sldMk cId="954491598" sldId="262"/>
            <ac:spMk id="10" creationId="{95EA6F17-30A5-4701-AC9F-353DF09398D7}"/>
          </ac:spMkLst>
        </pc:spChg>
        <pc:spChg chg="add mod">
          <ac:chgData name="Charis Taylor" userId="f6f20823-7d5f-4176-a928-74bb03618d1d" providerId="ADAL" clId="{E09B2058-3423-477E-A1B1-A4D07EC464F2}" dt="2021-12-08T17:02:04.071" v="2053" actId="1076"/>
          <ac:spMkLst>
            <pc:docMk/>
            <pc:sldMk cId="954491598" sldId="262"/>
            <ac:spMk id="11" creationId="{562E4614-C8A5-4D8E-9831-66B5C960EBAE}"/>
          </ac:spMkLst>
        </pc:spChg>
        <pc:spChg chg="add mod">
          <ac:chgData name="Charis Taylor" userId="f6f20823-7d5f-4176-a928-74bb03618d1d" providerId="ADAL" clId="{E09B2058-3423-477E-A1B1-A4D07EC464F2}" dt="2021-12-08T17:04:37.706" v="2084" actId="207"/>
          <ac:spMkLst>
            <pc:docMk/>
            <pc:sldMk cId="954491598" sldId="262"/>
            <ac:spMk id="12" creationId="{7DAAF64D-A2CB-41A5-9AFA-842C20B5C275}"/>
          </ac:spMkLst>
        </pc:spChg>
        <pc:spChg chg="add mod">
          <ac:chgData name="Charis Taylor" userId="f6f20823-7d5f-4176-a928-74bb03618d1d" providerId="ADAL" clId="{E09B2058-3423-477E-A1B1-A4D07EC464F2}" dt="2021-12-08T17:04:04.892" v="2081" actId="1076"/>
          <ac:spMkLst>
            <pc:docMk/>
            <pc:sldMk cId="954491598" sldId="262"/>
            <ac:spMk id="13" creationId="{97F1AB70-158D-40EF-97FB-9829DAF4760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852211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Reading Comprehension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303325"/>
            <a:ext cx="9144000" cy="1655762"/>
          </a:xfrm>
        </p:spPr>
        <p:txBody>
          <a:bodyPr/>
          <a:lstStyle/>
          <a:p>
            <a:endParaRPr lang="en-GB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026CF455-97BF-462B-A46C-B5A7E629B2C5}"/>
              </a:ext>
            </a:extLst>
          </p:cNvPr>
          <p:cNvGrpSpPr/>
          <p:nvPr/>
        </p:nvGrpSpPr>
        <p:grpSpPr>
          <a:xfrm>
            <a:off x="872182" y="3077175"/>
            <a:ext cx="10591798" cy="2738859"/>
            <a:chOff x="800101" y="3046281"/>
            <a:chExt cx="8186487" cy="2581790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56FF5F6B-DA3E-4808-99B0-488606E41F47}"/>
                </a:ext>
              </a:extLst>
            </p:cNvPr>
            <p:cNvSpPr/>
            <p:nvPr/>
          </p:nvSpPr>
          <p:spPr>
            <a:xfrm>
              <a:off x="800101" y="3046281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F6061EDB-B82D-464E-965E-4D58CBA4695F}"/>
                </a:ext>
              </a:extLst>
            </p:cNvPr>
            <p:cNvSpPr/>
            <p:nvPr/>
          </p:nvSpPr>
          <p:spPr>
            <a:xfrm>
              <a:off x="3549889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Complete </a:t>
              </a:r>
              <a:r>
                <a:rPr lang="en-GB" sz="2400" dirty="0">
                  <a:cs typeface="Calibri"/>
                </a:rPr>
                <a:t>all 21 Reading Comprehension Questions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B6AF2472-C21C-48D0-B8CE-9FB1DF07D3BA}"/>
                </a:ext>
              </a:extLst>
            </p:cNvPr>
            <p:cNvSpPr/>
            <p:nvPr/>
          </p:nvSpPr>
          <p:spPr>
            <a:xfrm>
              <a:off x="800101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Read </a:t>
              </a:r>
              <a:r>
                <a:rPr lang="en-GB" sz="2400" dirty="0">
                  <a:cs typeface="Calibri"/>
                </a:rPr>
                <a:t>Chapters 223-227</a:t>
              </a: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537F34AA-806B-4AA1-BAEA-A7D3FCB8A564}"/>
                </a:ext>
              </a:extLst>
            </p:cNvPr>
            <p:cNvSpPr/>
            <p:nvPr/>
          </p:nvSpPr>
          <p:spPr>
            <a:xfrm>
              <a:off x="6299677" y="4012267"/>
              <a:ext cx="2686911" cy="1615804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Finish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 your descriptions of the Tube station from the perspective of a ‘neurotypical’ person</a:t>
              </a: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442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81749-5C71-46BD-ABAE-B090C8E53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88FEC-BD0F-4739-870D-D2379F6787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What country is described in the advert?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Where does Christopher see this advert?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Christopher claims that adverts make you buy things: what three things does he use as an example?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is the name of the highest peak in Malaysia and what is it called?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image was on the advert?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How long does Christopher stay in the Tube station for?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List some strategies Christopher uses to cope with the station setting?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How many people got out of the Harrow &amp; Wealdstone train and how many people got in?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Where does Christopher see Toby? What does Christopher do?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does the man say when he sees Christopher doing this? What might the man be feeling?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8745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283ED-44A3-4B3C-AAD2-392D5DA28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90A64-3F17-45C2-8289-8211942F7B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268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A0528-97C6-44F0-9EF2-10EDEA4009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64246"/>
          </a:xfrm>
        </p:spPr>
        <p:txBody>
          <a:bodyPr/>
          <a:lstStyle/>
          <a:p>
            <a:r>
              <a:rPr lang="en-GB" dirty="0"/>
              <a:t>Christopher’s Mother</a:t>
            </a:r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C70EFB4A-9ED3-481E-B621-6B1F47D4A5E6}"/>
              </a:ext>
            </a:extLst>
          </p:cNvPr>
          <p:cNvGrpSpPr/>
          <p:nvPr/>
        </p:nvGrpSpPr>
        <p:grpSpPr>
          <a:xfrm>
            <a:off x="872182" y="3077175"/>
            <a:ext cx="10591798" cy="2738859"/>
            <a:chOff x="800101" y="3046281"/>
            <a:chExt cx="8186487" cy="2581790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ACE4805C-0468-496A-8E83-0883D57E107C}"/>
                </a:ext>
              </a:extLst>
            </p:cNvPr>
            <p:cNvSpPr/>
            <p:nvPr/>
          </p:nvSpPr>
          <p:spPr>
            <a:xfrm>
              <a:off x="800101" y="3046281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3E10933C-AA7A-48AF-B2BE-D9F06E903686}"/>
                </a:ext>
              </a:extLst>
            </p:cNvPr>
            <p:cNvSpPr/>
            <p:nvPr/>
          </p:nvSpPr>
          <p:spPr>
            <a:xfrm>
              <a:off x="3549889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Complete </a:t>
              </a:r>
              <a:r>
                <a:rPr lang="en-GB" sz="2400" dirty="0">
                  <a:cs typeface="Calibri"/>
                </a:rPr>
                <a:t>all 21 Reading Comprehension Questions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971ABC01-A769-4B2B-8924-84D2B85678D1}"/>
                </a:ext>
              </a:extLst>
            </p:cNvPr>
            <p:cNvSpPr/>
            <p:nvPr/>
          </p:nvSpPr>
          <p:spPr>
            <a:xfrm>
              <a:off x="800101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Read </a:t>
              </a:r>
              <a:r>
                <a:rPr lang="en-GB" sz="2400" dirty="0">
                  <a:cs typeface="Calibri"/>
                </a:rPr>
                <a:t>Chapters 223-227</a:t>
              </a: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54683CD6-891F-4CC6-BAB4-AC4F9E23BCBC}"/>
                </a:ext>
              </a:extLst>
            </p:cNvPr>
            <p:cNvSpPr/>
            <p:nvPr/>
          </p:nvSpPr>
          <p:spPr>
            <a:xfrm>
              <a:off x="6299677" y="4012267"/>
              <a:ext cx="2686911" cy="1615804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Finish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 your descriptions of the Tube station from the perspective of a ‘neurotypical’ person</a:t>
              </a: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271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B45DE-7F74-47B3-99B3-2D17BA3B4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AB63EE4-57A4-42B2-9B5C-E86E127CE1CE}"/>
              </a:ext>
            </a:extLst>
          </p:cNvPr>
          <p:cNvSpPr/>
          <p:nvPr/>
        </p:nvSpPr>
        <p:spPr>
          <a:xfrm>
            <a:off x="838200" y="1690688"/>
            <a:ext cx="10373750" cy="6023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/>
              <a:t>How long does Christopher stay in the Tube station for?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A3FA98C-BB7A-4D9B-BEF4-503D38547363}"/>
              </a:ext>
            </a:extLst>
          </p:cNvPr>
          <p:cNvSpPr/>
          <p:nvPr/>
        </p:nvSpPr>
        <p:spPr>
          <a:xfrm>
            <a:off x="838200" y="2462466"/>
            <a:ext cx="10373750" cy="6023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/>
              <a:t>What does he do which causes alarm to others around him?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522FFF4-798A-4F92-8FE6-59ED9F088DDE}"/>
              </a:ext>
            </a:extLst>
          </p:cNvPr>
          <p:cNvSpPr/>
          <p:nvPr/>
        </p:nvSpPr>
        <p:spPr>
          <a:xfrm>
            <a:off x="838200" y="3234244"/>
            <a:ext cx="10373750" cy="6023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/>
              <a:t>What does Christopher do once he has arrived at Willesden Road?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B402157-3D2A-4AFE-B623-A5EEF70BF5D1}"/>
              </a:ext>
            </a:extLst>
          </p:cNvPr>
          <p:cNvSpPr/>
          <p:nvPr/>
        </p:nvSpPr>
        <p:spPr>
          <a:xfrm>
            <a:off x="838200" y="4006022"/>
            <a:ext cx="10373750" cy="1012874"/>
          </a:xfrm>
          <a:prstGeom prst="roundRect">
            <a:avLst/>
          </a:prstGeom>
          <a:solidFill>
            <a:schemeClr val="accent4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>
                <a:solidFill>
                  <a:schemeClr val="tx1"/>
                </a:solidFill>
              </a:rPr>
              <a:t>What is the height of the highest peak in Malaysia?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C81FFF3-80F3-4660-96EB-602E521D8C47}"/>
              </a:ext>
            </a:extLst>
          </p:cNvPr>
          <p:cNvSpPr/>
          <p:nvPr/>
        </p:nvSpPr>
        <p:spPr>
          <a:xfrm>
            <a:off x="1358704" y="5188328"/>
            <a:ext cx="10373750" cy="101287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>
                <a:solidFill>
                  <a:schemeClr val="tx1"/>
                </a:solidFill>
              </a:rPr>
              <a:t>How might the woman with the guitar and the man in the green coat be feeling? Write down three emotions and an explanatory sentence.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803CFB4-E3D7-4F35-9DA0-A7930AF27CCA}"/>
              </a:ext>
            </a:extLst>
          </p:cNvPr>
          <p:cNvSpPr/>
          <p:nvPr/>
        </p:nvSpPr>
        <p:spPr>
          <a:xfrm>
            <a:off x="140677" y="1690688"/>
            <a:ext cx="555673" cy="6023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/>
              <a:t>2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5EA6F17-30A5-4701-AC9F-353DF09398D7}"/>
              </a:ext>
            </a:extLst>
          </p:cNvPr>
          <p:cNvSpPr/>
          <p:nvPr/>
        </p:nvSpPr>
        <p:spPr>
          <a:xfrm>
            <a:off x="148882" y="2462466"/>
            <a:ext cx="555673" cy="6023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/>
              <a:t>2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62E4614-C8A5-4D8E-9831-66B5C960EBAE}"/>
              </a:ext>
            </a:extLst>
          </p:cNvPr>
          <p:cNvSpPr/>
          <p:nvPr/>
        </p:nvSpPr>
        <p:spPr>
          <a:xfrm>
            <a:off x="148882" y="3234244"/>
            <a:ext cx="555673" cy="6023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/>
              <a:t>2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DAAF64D-A2CB-41A5-9AFA-842C20B5C275}"/>
              </a:ext>
            </a:extLst>
          </p:cNvPr>
          <p:cNvSpPr/>
          <p:nvPr/>
        </p:nvSpPr>
        <p:spPr>
          <a:xfrm>
            <a:off x="148882" y="4006021"/>
            <a:ext cx="555673" cy="1012873"/>
          </a:xfrm>
          <a:prstGeom prst="roundRect">
            <a:avLst/>
          </a:prstGeom>
          <a:solidFill>
            <a:srgbClr val="FFC000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7F1AB70-158D-40EF-97FB-9829DAF47604}"/>
              </a:ext>
            </a:extLst>
          </p:cNvPr>
          <p:cNvSpPr/>
          <p:nvPr/>
        </p:nvSpPr>
        <p:spPr>
          <a:xfrm>
            <a:off x="148882" y="5188329"/>
            <a:ext cx="1060940" cy="1012873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b="1" dirty="0">
                <a:solidFill>
                  <a:schemeClr val="tx1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954491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iving in Willesden Green: area guide to homes, schools and transport |  Homes and Property | Evening Standard">
            <a:extLst>
              <a:ext uri="{FF2B5EF4-FFF2-40B4-BE49-F238E27FC236}">
                <a16:creationId xmlns:a16="http://schemas.microsoft.com/office/drawing/2014/main" id="{F9F52059-C2BF-44CF-84D0-2F50E1CE7D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25" y="0"/>
            <a:ext cx="102933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73E65DD-FC60-4252-9975-8D070BB97DF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>
              <a:alpha val="60000"/>
            </a:schemeClr>
          </a:solidFill>
        </p:spPr>
        <p:txBody>
          <a:bodyPr/>
          <a:lstStyle/>
          <a:p>
            <a:r>
              <a:rPr lang="en-GB" dirty="0"/>
              <a:t>Comprehension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258C67-FD79-4733-B589-44FACC4D3CF6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>
              <a:alpha val="70000"/>
            </a:schemeClr>
          </a:solidFill>
        </p:spPr>
        <p:txBody>
          <a:bodyPr/>
          <a:lstStyle/>
          <a:p>
            <a:pPr marL="514350" indent="-514350">
              <a:buAutoNum type="arabicPeriod"/>
            </a:pPr>
            <a:r>
              <a:rPr lang="en-GB" dirty="0"/>
              <a:t>What does Christopher do to pass the time when he is waiting for his mother?</a:t>
            </a:r>
          </a:p>
          <a:p>
            <a:pPr marL="514350" indent="-514350">
              <a:buAutoNum type="arabicPeriod"/>
            </a:pPr>
            <a:r>
              <a:rPr lang="en-GB" dirty="0"/>
              <a:t>Who is she accompanied by when they do arrive?</a:t>
            </a:r>
          </a:p>
          <a:p>
            <a:pPr marL="514350" indent="-514350">
              <a:buAutoNum type="arabicPeriod"/>
            </a:pPr>
            <a:r>
              <a:rPr lang="en-GB" dirty="0"/>
              <a:t>What does Christopher’s mother say when she sees him for the first time?</a:t>
            </a:r>
          </a:p>
          <a:p>
            <a:pPr marL="514350" indent="-514350">
              <a:buAutoNum type="arabicPeriod"/>
            </a:pPr>
            <a:r>
              <a:rPr lang="en-GB" dirty="0"/>
              <a:t>How might Christopher’s mother be feeling?</a:t>
            </a:r>
          </a:p>
          <a:p>
            <a:pPr marL="914400" lvl="2" indent="0">
              <a:buNone/>
            </a:pPr>
            <a:r>
              <a:rPr lang="en-GB" i="1" dirty="0"/>
              <a:t>Write down as many adjectives as you can and give a quotation with the adjective</a:t>
            </a:r>
          </a:p>
          <a:p>
            <a:pPr marL="514350" indent="-514350">
              <a:buAutoNum type="arabicPeriod"/>
            </a:pPr>
            <a:r>
              <a:rPr lang="en-GB" dirty="0"/>
              <a:t>How might Roger be feeling? </a:t>
            </a:r>
          </a:p>
          <a:p>
            <a:pPr marL="514350" indent="-514350"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8422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ime capsules in ink - Letter writing from lockdown – The Oxford Student">
            <a:extLst>
              <a:ext uri="{FF2B5EF4-FFF2-40B4-BE49-F238E27FC236}">
                <a16:creationId xmlns:a16="http://schemas.microsoft.com/office/drawing/2014/main" id="{A3F2FC6C-C6F2-45C5-B795-77029F37C0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28625"/>
            <a:ext cx="11430000" cy="600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E2A020-0EB6-4B00-AADB-9691A239AA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30087"/>
            <a:ext cx="10515600" cy="4611756"/>
          </a:xfrm>
          <a:solidFill>
            <a:schemeClr val="bg1">
              <a:alpha val="70000"/>
            </a:schemeClr>
          </a:solidFill>
          <a:ln w="76200"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Read through the following extract:</a:t>
            </a:r>
          </a:p>
          <a:p>
            <a:pPr marL="0" indent="0">
              <a:buNone/>
            </a:pPr>
            <a:r>
              <a:rPr lang="en-GB" dirty="0"/>
              <a:t>‘Father said you were dead.’</a:t>
            </a:r>
          </a:p>
          <a:p>
            <a:pPr marL="0" indent="0">
              <a:buNone/>
            </a:pPr>
            <a:r>
              <a:rPr lang="en-GB" dirty="0"/>
              <a:t>And she said, ‘What?’</a:t>
            </a:r>
          </a:p>
          <a:p>
            <a:pPr marL="0" indent="0">
              <a:buNone/>
            </a:pPr>
            <a:r>
              <a:rPr lang="en-GB" dirty="0"/>
              <a:t>And I said, ‘He said you went into hospital because you had something wrong with your heart. And then you had a heart attack and died and he kept all the letters in a shirt box in the cupboard in his bedroom and I found them because I was looking for a book I was writing about Wellington being killed and he’d taken it away from me and hidden it in the shirt box.’</a:t>
            </a:r>
          </a:p>
          <a:p>
            <a:pPr marL="0" indent="0">
              <a:buNone/>
            </a:pPr>
            <a:r>
              <a:rPr lang="en-GB" dirty="0"/>
              <a:t>And then Mother said, ‘Oh my God’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DA6905-7C0A-481E-9C7E-AD79336C00B6}"/>
              </a:ext>
            </a:extLst>
          </p:cNvPr>
          <p:cNvSpPr/>
          <p:nvPr/>
        </p:nvSpPr>
        <p:spPr>
          <a:xfrm>
            <a:off x="838200" y="5360504"/>
            <a:ext cx="10515600" cy="954107"/>
          </a:xfrm>
          <a:prstGeom prst="rect">
            <a:avLst/>
          </a:prstGeom>
          <a:solidFill>
            <a:schemeClr val="bg1">
              <a:alpha val="60000"/>
            </a:schemeClr>
          </a:solidFill>
          <a:ln w="762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GB" sz="2800" b="1" dirty="0"/>
              <a:t>How do you think Christopher’s mother is feeling? Write three adjectives. Under each adjective, give a reason.</a:t>
            </a:r>
          </a:p>
        </p:txBody>
      </p:sp>
    </p:spTree>
    <p:extLst>
      <p:ext uri="{BB962C8B-B14F-4D97-AF65-F5344CB8AC3E}">
        <p14:creationId xmlns:p14="http://schemas.microsoft.com/office/powerpoint/2010/main" val="1247730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4" ma:contentTypeDescription="Create a new document." ma:contentTypeScope="" ma:versionID="4a04ad53359eee12daad147c7916b3fc">
  <xsd:schema xmlns:xsd="http://www.w3.org/2001/XMLSchema" xmlns:xs="http://www.w3.org/2001/XMLSchema" xmlns:p="http://schemas.microsoft.com/office/2006/metadata/properties" xmlns:ns3="a5ca2c14-d559-4d0f-b326-ae05938bf16d" xmlns:ns4="3520c626-eb21-49a0-b42b-66ade828090c" targetNamespace="http://schemas.microsoft.com/office/2006/metadata/properties" ma:root="true" ma:fieldsID="03c1a6022163131f9b201c3a2840994c" ns3:_="" ns4:_="">
    <xsd:import namespace="a5ca2c14-d559-4d0f-b326-ae05938bf16d"/>
    <xsd:import namespace="3520c626-eb21-49a0-b42b-66ade82809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0c626-eb21-49a0-b42b-66ade828090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8EF65DD-F923-45AF-86C0-C480A9878A64}">
  <ds:schemaRefs>
    <ds:schemaRef ds:uri="http://purl.org/dc/terms/"/>
    <ds:schemaRef ds:uri="3520c626-eb21-49a0-b42b-66ade828090c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a5ca2c14-d559-4d0f-b326-ae05938bf16d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2CBAAF6-600E-45E1-B44C-7624D0CB3B5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C2ABFDD-AB57-4FFE-BFC4-19D6E69F2A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3520c626-eb21-49a0-b42b-66ade8280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268</TotalTime>
  <Words>462</Words>
  <Application>Microsoft Office PowerPoint</Application>
  <PresentationFormat>Widescreen</PresentationFormat>
  <Paragraphs>44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Open Sans Light</vt:lpstr>
      <vt:lpstr>Office Theme</vt:lpstr>
      <vt:lpstr>Reading Comprehension</vt:lpstr>
      <vt:lpstr>PowerPoint Presentation</vt:lpstr>
      <vt:lpstr>PowerPoint Presentation</vt:lpstr>
      <vt:lpstr>Christopher’s Mother</vt:lpstr>
      <vt:lpstr>Starter</vt:lpstr>
      <vt:lpstr>Comprehension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Reading Comprehension</dc:title>
  <dc:creator>Charis Taylor</dc:creator>
  <cp:lastModifiedBy>Charis Taylor</cp:lastModifiedBy>
  <cp:revision>6</cp:revision>
  <dcterms:created xsi:type="dcterms:W3CDTF">2021-12-08T11:33:26Z</dcterms:created>
  <dcterms:modified xsi:type="dcterms:W3CDTF">2021-12-08T17:06:05Z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